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82"/>
  </p:normalViewPr>
  <p:slideViewPr>
    <p:cSldViewPr snapToGrid="0" snapToObjects="1">
      <p:cViewPr varScale="1">
        <p:scale>
          <a:sx n="57" d="100"/>
          <a:sy n="57" d="100"/>
        </p:scale>
        <p:origin x="84" y="4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 userDrawn="1"/>
        </p:nvSpPr>
        <p:spPr bwMode="auto">
          <a:xfrm>
            <a:off x="0" y="5183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4042EBB-3D7F-C34E-976F-C07F5EDCEA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82"/>
            <a:ext cx="1653979" cy="485948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DB2A6CE-6409-6D4B-8DF1-5EB6474226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84839" y="293438"/>
            <a:ext cx="4381500" cy="279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8C41F38-CDBC-8E4B-95A4-2D83E6913E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514" y="220517"/>
            <a:ext cx="1653720" cy="4252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0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7754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 marL="342900" indent="-342900">
              <a:buClr>
                <a:srgbClr val="0053B1"/>
              </a:buClr>
              <a:buFont typeface="Arial" panose="020B0604020202020204" pitchFamily="34" charset="0"/>
              <a:buChar char="•"/>
              <a:defRPr/>
            </a:lvl1pPr>
            <a:lvl2pPr marL="742950" indent="-285750">
              <a:buClr>
                <a:srgbClr val="0053B1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rgbClr val="0053B1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rgbClr val="0053B1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rgbClr val="0053B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3B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2ECDBAB-3E44-2244-938E-5A81D1355C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82"/>
            <a:ext cx="1653979" cy="4859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26ACEC5-93CC-9E40-888E-59EF9AA3C5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0538021" y="-1314"/>
            <a:ext cx="1653979" cy="4859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7675B0C-E69C-6A48-BBCF-0AA28B60BF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84839" y="293438"/>
            <a:ext cx="4381500" cy="279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D857544-EA6A-A440-8052-C7B427CFC5B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514" y="220517"/>
            <a:ext cx="1653720" cy="4252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0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0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0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  <a:solidFill>
            <a:srgbClr val="0053B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rgbClr val="0053B1"/>
        </a:buClr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rgbClr val="0053B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053B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053B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053B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AC5894-3AEA-7B48-98F3-D9DF4C51E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Plugins</a:t>
            </a:r>
            <a:r>
              <a:rPr lang="pt-BR" dirty="0"/>
              <a:t> &amp; Controles para </a:t>
            </a:r>
            <a:r>
              <a:rPr lang="pt-BR" dirty="0" err="1"/>
              <a:t>Xamarin.Forms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3413684-A9CB-304C-8820-E0C4244888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Thiago Bertuzzi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3071821F-6575-064B-9CBA-C5D78B2AD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6" y="5046132"/>
            <a:ext cx="1146283" cy="181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5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MultiSelect</a:t>
            </a:r>
            <a:r>
              <a:rPr lang="pt-BR" dirty="0"/>
              <a:t> </a:t>
            </a:r>
            <a:r>
              <a:rPr lang="pt-BR" dirty="0" err="1"/>
              <a:t>Listview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Possibilidade de </a:t>
            </a:r>
            <a:r>
              <a:rPr lang="pt-BR" dirty="0" smtClean="0"/>
              <a:t>escolher </a:t>
            </a:r>
            <a:r>
              <a:rPr lang="pt-BR" dirty="0"/>
              <a:t>o </a:t>
            </a:r>
            <a:r>
              <a:rPr lang="pt-BR" dirty="0" smtClean="0"/>
              <a:t>ícone </a:t>
            </a:r>
            <a:r>
              <a:rPr lang="pt-BR" dirty="0"/>
              <a:t>para a </a:t>
            </a:r>
          </a:p>
          <a:p>
            <a:pPr marL="0" indent="0">
              <a:buNone/>
            </a:pPr>
            <a:r>
              <a:rPr lang="pt-BR" dirty="0"/>
              <a:t>célula selecionada</a:t>
            </a:r>
          </a:p>
          <a:p>
            <a:r>
              <a:rPr lang="pt-BR" dirty="0" err="1"/>
              <a:t>ObservableColletion</a:t>
            </a:r>
            <a:r>
              <a:rPr lang="pt-BR" dirty="0"/>
              <a:t> </a:t>
            </a:r>
            <a:r>
              <a:rPr lang="pt-BR" dirty="0" smtClean="0"/>
              <a:t>customizada</a:t>
            </a:r>
            <a:endParaRPr lang="pt-BR" dirty="0"/>
          </a:p>
          <a:p>
            <a:r>
              <a:rPr lang="pt-BR" dirty="0"/>
              <a:t>Integrado ao </a:t>
            </a:r>
            <a:r>
              <a:rPr lang="pt-BR" dirty="0" err="1"/>
              <a:t>Listview</a:t>
            </a:r>
            <a:r>
              <a:rPr lang="pt-BR" dirty="0"/>
              <a:t> </a:t>
            </a:r>
            <a:r>
              <a:rPr lang="pt-BR" dirty="0" smtClean="0"/>
              <a:t>padrão</a:t>
            </a:r>
            <a:endParaRPr lang="pt-BR" dirty="0"/>
          </a:p>
          <a:p>
            <a:r>
              <a:rPr lang="pt-BR" dirty="0"/>
              <a:t>Possibilidade de </a:t>
            </a:r>
            <a:r>
              <a:rPr lang="pt-BR" dirty="0" smtClean="0"/>
              <a:t>habilitar </a:t>
            </a:r>
            <a:r>
              <a:rPr lang="pt-BR" dirty="0"/>
              <a:t>e desabilitar </a:t>
            </a:r>
          </a:p>
          <a:p>
            <a:pPr marL="0" indent="0">
              <a:buNone/>
            </a:pPr>
            <a:r>
              <a:rPr lang="pt-BR" dirty="0"/>
              <a:t>o </a:t>
            </a:r>
            <a:r>
              <a:rPr lang="pt-BR" dirty="0" err="1"/>
              <a:t>multiselect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7133F27B-4C5F-2546-B4D6-F629B2729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4" y="584748"/>
            <a:ext cx="790025" cy="790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616870B3-CE4E-5849-9988-6FC106838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330" y="4719085"/>
            <a:ext cx="3087626" cy="21389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52AC0EBA-41B2-9E4E-9EED-8B9168AAD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73" y="5322888"/>
            <a:ext cx="1535112" cy="153511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703A6099-5968-394F-8F43-AE4D65D44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336" y="1952980"/>
            <a:ext cx="4656689" cy="26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5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6E1F12E-9B84-8945-9867-166E143D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B39A155B-0E4A-D549-8915-0D010917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857" y="4274317"/>
            <a:ext cx="2597971" cy="25979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7CBC766B-0710-B945-BCB6-3D00CEE06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6" y="2844799"/>
            <a:ext cx="4946714" cy="35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 / Duvidas?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10000" y="2391620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 </a:t>
            </a:r>
            <a:r>
              <a:rPr lang="pt-BR" b="1" dirty="0"/>
              <a:t>“Toda vez que alguém fala “</a:t>
            </a:r>
            <a:r>
              <a:rPr lang="pt-BR" b="1" dirty="0" err="1"/>
              <a:t>Chamarin</a:t>
            </a:r>
            <a:r>
              <a:rPr lang="pt-BR" b="1" dirty="0" smtClean="0"/>
              <a:t>”, Deus </a:t>
            </a:r>
            <a:r>
              <a:rPr lang="pt-BR" b="1" dirty="0"/>
              <a:t>mata um panda</a:t>
            </a:r>
            <a:r>
              <a:rPr lang="pt-BR" b="1" dirty="0" smtClean="0"/>
              <a:t>”</a:t>
            </a:r>
          </a:p>
          <a:p>
            <a:endParaRPr lang="pt-BR" dirty="0" smtClean="0"/>
          </a:p>
          <a:p>
            <a:r>
              <a:rPr lang="pt-BR" b="1" dirty="0" smtClean="0"/>
              <a:t>medium.com</a:t>
            </a:r>
            <a:r>
              <a:rPr lang="pt-BR" b="1" dirty="0"/>
              <a:t>/@</a:t>
            </a:r>
            <a:r>
              <a:rPr lang="pt-BR" b="1" dirty="0" err="1"/>
              <a:t>bertuzzi</a:t>
            </a:r>
            <a:endParaRPr lang="pt-BR" b="1" dirty="0"/>
          </a:p>
          <a:p>
            <a:r>
              <a:rPr lang="pt-BR" dirty="0" smtClean="0"/>
              <a:t>bertuzzi.com.br</a:t>
            </a:r>
            <a:endParaRPr lang="pt-BR" dirty="0"/>
          </a:p>
          <a:p>
            <a:r>
              <a:rPr lang="pt-BR" dirty="0" smtClean="0"/>
              <a:t>twitter.com/</a:t>
            </a:r>
            <a:r>
              <a:rPr lang="pt-BR" dirty="0" err="1" smtClean="0"/>
              <a:t>tbertuzzi</a:t>
            </a:r>
            <a:endParaRPr lang="pt-BR" dirty="0"/>
          </a:p>
          <a:p>
            <a:r>
              <a:rPr lang="pt-BR" dirty="0" err="1"/>
              <a:t>github.com</a:t>
            </a:r>
            <a:r>
              <a:rPr lang="pt-BR" dirty="0"/>
              <a:t>/</a:t>
            </a:r>
            <a:r>
              <a:rPr lang="pt-BR" dirty="0" err="1"/>
              <a:t>tbertuzzi</a:t>
            </a:r>
            <a:endParaRPr lang="pt-BR" dirty="0"/>
          </a:p>
          <a:p>
            <a:r>
              <a:rPr lang="pt-BR" dirty="0"/>
              <a:t>nuget.org/profiles/Bertuzzi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465" y="3067524"/>
            <a:ext cx="3790476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6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It´s</a:t>
            </a:r>
            <a:r>
              <a:rPr lang="pt-BR" dirty="0"/>
              <a:t>-a me Bertuzzi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771398" y="1417638"/>
            <a:ext cx="8610600" cy="4351338"/>
          </a:xfrm>
        </p:spPr>
        <p:txBody>
          <a:bodyPr/>
          <a:lstStyle/>
          <a:p>
            <a:r>
              <a:rPr lang="pt-BR" dirty="0"/>
              <a:t>Thiago Bertuzzi é desenvolvedor </a:t>
            </a:r>
            <a:r>
              <a:rPr lang="pt-BR" dirty="0" err="1"/>
              <a:t>.net</a:t>
            </a:r>
            <a:r>
              <a:rPr lang="pt-BR" dirty="0"/>
              <a:t> há 11 anos participando de projetos Desktop</a:t>
            </a:r>
            <a:r>
              <a:rPr lang="pt-BR" dirty="0" smtClean="0"/>
              <a:t>, Services</a:t>
            </a:r>
            <a:r>
              <a:rPr lang="pt-BR" dirty="0"/>
              <a:t>, Web e agora Mobile utilizando Xamarin.</a:t>
            </a:r>
          </a:p>
          <a:p>
            <a:r>
              <a:rPr lang="pt-BR" dirty="0"/>
              <a:t>É Líder técnico na NESS</a:t>
            </a:r>
          </a:p>
          <a:p>
            <a:r>
              <a:rPr lang="pt-BR" dirty="0"/>
              <a:t>Contribui para comunidade Xamarin escrevendo artigos, compartilhando códigos e criando pacotes Nuget.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C5E70BA2-7CEB-8A47-952A-F150A8C7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67" y="2418293"/>
            <a:ext cx="2228230" cy="22282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C2C11391-3A7A-CA43-848E-91F289EC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67" y="4772566"/>
            <a:ext cx="2159000" cy="8763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FD156E37-F0A1-3B44-B323-F166118B4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151540" y="4518567"/>
            <a:ext cx="2345629" cy="22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6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8" y="617316"/>
            <a:ext cx="10571998" cy="970450"/>
          </a:xfrm>
        </p:spPr>
        <p:txBody>
          <a:bodyPr/>
          <a:lstStyle/>
          <a:p>
            <a:r>
              <a:rPr lang="pt-BR" dirty="0"/>
              <a:t>O que são </a:t>
            </a:r>
            <a:r>
              <a:rPr lang="pt-BR" dirty="0" err="1"/>
              <a:t>plugins</a:t>
            </a:r>
            <a:r>
              <a:rPr lang="pt-BR" dirty="0"/>
              <a:t> e controles customizados?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0E1A80E0-CFE8-5145-8F86-A81261136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pt-BR" dirty="0" smtClean="0"/>
          </a:p>
          <a:p>
            <a:r>
              <a:rPr lang="pt-BR" dirty="0" err="1" smtClean="0"/>
              <a:t>Plugin</a:t>
            </a:r>
            <a:r>
              <a:rPr lang="pt-BR" dirty="0" smtClean="0"/>
              <a:t> </a:t>
            </a:r>
            <a:r>
              <a:rPr lang="pt-BR" dirty="0"/>
              <a:t>é uma biblioteca para utilizar </a:t>
            </a:r>
          </a:p>
          <a:p>
            <a:pPr marL="0" indent="0">
              <a:buNone/>
            </a:pPr>
            <a:r>
              <a:rPr lang="pt-BR" dirty="0"/>
              <a:t> recursos específicos de cada </a:t>
            </a:r>
          </a:p>
          <a:p>
            <a:pPr marL="0" indent="0">
              <a:buNone/>
            </a:pPr>
            <a:r>
              <a:rPr lang="pt-BR" dirty="0"/>
              <a:t> plataforma de uma forma mais simples e </a:t>
            </a:r>
          </a:p>
          <a:p>
            <a:pPr marL="0" indent="0">
              <a:buNone/>
            </a:pPr>
            <a:r>
              <a:rPr lang="pt-BR" dirty="0"/>
              <a:t>“genérica”</a:t>
            </a:r>
          </a:p>
          <a:p>
            <a:r>
              <a:rPr lang="pt-BR" dirty="0"/>
              <a:t>Controles customizados geralmente são criados </a:t>
            </a:r>
          </a:p>
          <a:p>
            <a:pPr marL="0" indent="0">
              <a:buNone/>
            </a:pPr>
            <a:r>
              <a:rPr lang="pt-BR" dirty="0"/>
              <a:t>baseados nos existentes do </a:t>
            </a:r>
            <a:r>
              <a:rPr lang="pt-BR" dirty="0" err="1"/>
              <a:t>Xamarin.forms</a:t>
            </a:r>
            <a:r>
              <a:rPr lang="pt-BR" dirty="0"/>
              <a:t> ou através </a:t>
            </a:r>
          </a:p>
          <a:p>
            <a:pPr marL="0" indent="0">
              <a:buNone/>
            </a:pPr>
            <a:r>
              <a:rPr lang="pt-BR" dirty="0"/>
              <a:t>de </a:t>
            </a:r>
            <a:r>
              <a:rPr lang="pt-BR" dirty="0" err="1"/>
              <a:t>custom</a:t>
            </a:r>
            <a:r>
              <a:rPr lang="pt-BR" dirty="0"/>
              <a:t> </a:t>
            </a:r>
            <a:r>
              <a:rPr lang="pt-BR" dirty="0" err="1"/>
              <a:t>renderers</a:t>
            </a:r>
            <a:r>
              <a:rPr lang="pt-BR" dirty="0"/>
              <a:t> por plataforma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https://github.com/xamarin/XamarinComponents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E723FF95-2C23-704A-8785-720CD005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67" y="2838645"/>
            <a:ext cx="5086146" cy="279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5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Media </a:t>
            </a:r>
            <a:r>
              <a:rPr lang="pt-BR" dirty="0" err="1"/>
              <a:t>Plugin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Possibilidade de </a:t>
            </a:r>
            <a:r>
              <a:rPr lang="pt-BR" dirty="0" smtClean="0"/>
              <a:t>obter </a:t>
            </a:r>
            <a:r>
              <a:rPr lang="pt-BR" dirty="0"/>
              <a:t>fotos da galeria </a:t>
            </a:r>
          </a:p>
          <a:p>
            <a:pPr marL="0" indent="0">
              <a:buNone/>
            </a:pPr>
            <a:r>
              <a:rPr lang="pt-BR" dirty="0"/>
              <a:t>  ou câmera do dispositivo</a:t>
            </a:r>
          </a:p>
          <a:p>
            <a:r>
              <a:rPr lang="pt-BR" dirty="0"/>
              <a:t>Possibilidade de obter vídeos</a:t>
            </a:r>
          </a:p>
          <a:p>
            <a:r>
              <a:rPr lang="pt-BR" dirty="0"/>
              <a:t>É possível escolher a qualidade da imagem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583B5115-384A-2F4B-AE3D-32C4DBE2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1336" y="570463"/>
            <a:ext cx="723900" cy="7239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61EAB339-7D45-3840-A93F-48C5159AAF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6" r="3781" b="5573"/>
          <a:stretch/>
        </p:blipFill>
        <p:spPr>
          <a:xfrm>
            <a:off x="6773331" y="2007972"/>
            <a:ext cx="2624668" cy="22592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65E8BCB4-80D9-7B42-925D-BA08C19E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2"/>
          <a:stretch/>
        </p:blipFill>
        <p:spPr>
          <a:xfrm>
            <a:off x="8421688" y="4529138"/>
            <a:ext cx="3346979" cy="20828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D6E0F6DF-EB2D-FA4F-933B-1F9043CC3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5329" y="4862182"/>
            <a:ext cx="1132603" cy="20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6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 </a:t>
            </a:r>
            <a:r>
              <a:rPr lang="pt-BR" dirty="0" err="1"/>
              <a:t>Notifications</a:t>
            </a:r>
            <a:r>
              <a:rPr lang="pt-BR" dirty="0"/>
              <a:t> </a:t>
            </a:r>
            <a:r>
              <a:rPr lang="pt-BR" dirty="0" err="1"/>
              <a:t>Plugin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Exibir notificações</a:t>
            </a:r>
          </a:p>
          <a:p>
            <a:r>
              <a:rPr lang="pt-BR" dirty="0"/>
              <a:t>Requer apenas configuração adicional no </a:t>
            </a:r>
            <a:r>
              <a:rPr lang="pt-BR" dirty="0" smtClean="0"/>
              <a:t>iOS</a:t>
            </a:r>
            <a:endParaRPr lang="pt-BR" dirty="0"/>
          </a:p>
          <a:p>
            <a:r>
              <a:rPr lang="pt-BR" dirty="0"/>
              <a:t>É possível abrir o </a:t>
            </a:r>
            <a:r>
              <a:rPr lang="pt-BR" dirty="0" err="1"/>
              <a:t>App</a:t>
            </a:r>
            <a:r>
              <a:rPr lang="pt-BR" dirty="0"/>
              <a:t> pela notificação</a:t>
            </a:r>
          </a:p>
          <a:p>
            <a:r>
              <a:rPr lang="pt-BR" dirty="0"/>
              <a:t>É possível agendar ou remover a </a:t>
            </a:r>
          </a:p>
          <a:p>
            <a:pPr marL="0" indent="0">
              <a:buNone/>
            </a:pPr>
            <a:r>
              <a:rPr lang="pt-BR" dirty="0" smtClean="0"/>
              <a:t>	notificação </a:t>
            </a:r>
            <a:r>
              <a:rPr lang="pt-BR" dirty="0"/>
              <a:t>a qualquer momento.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E389C91A-C5E6-B944-8061-B7455960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598" y="600763"/>
            <a:ext cx="812800" cy="8128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8A9D9D8C-0AA3-374F-B9FC-4EA2AD61F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3" t="6139" r="3322" b="3539"/>
          <a:stretch/>
        </p:blipFill>
        <p:spPr>
          <a:xfrm>
            <a:off x="6891866" y="2353733"/>
            <a:ext cx="4470401" cy="1066800"/>
          </a:xfrm>
          <a:prstGeom prst="round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02352318-71D8-8541-9CC7-881F9C3B6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00" y="4858028"/>
            <a:ext cx="1996700" cy="19967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3C94173A-131E-0648-A469-93689CD0B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227" y="3521281"/>
            <a:ext cx="3067775" cy="32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 dirty="0" err="1"/>
              <a:t>FFImageLoading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Visualizador de </a:t>
            </a:r>
            <a:r>
              <a:rPr lang="pt-BR" dirty="0" smtClean="0"/>
              <a:t>imagem</a:t>
            </a:r>
            <a:endParaRPr lang="pt-BR" dirty="0"/>
          </a:p>
          <a:p>
            <a:r>
              <a:rPr lang="pt-BR" dirty="0"/>
              <a:t>Imagens de erro e carregamento </a:t>
            </a:r>
          </a:p>
          <a:p>
            <a:r>
              <a:rPr lang="pt-BR" dirty="0"/>
              <a:t>Cache em memoria </a:t>
            </a:r>
          </a:p>
          <a:p>
            <a:r>
              <a:rPr lang="pt-BR" dirty="0"/>
              <a:t>Suporte a qualquer </a:t>
            </a:r>
            <a:r>
              <a:rPr lang="pt-BR" dirty="0" smtClean="0"/>
              <a:t>imagem, inclusive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smtClean="0"/>
              <a:t>SVG </a:t>
            </a:r>
            <a:r>
              <a:rPr lang="pt-BR" dirty="0"/>
              <a:t>ou GIF.</a:t>
            </a:r>
          </a:p>
          <a:p>
            <a:r>
              <a:rPr lang="pt-BR" dirty="0"/>
              <a:t>Velocidade de carregamento </a:t>
            </a:r>
          </a:p>
          <a:p>
            <a:pPr marL="0" indent="0">
              <a:buNone/>
            </a:pPr>
            <a:r>
              <a:rPr lang="pt-BR" dirty="0" smtClean="0"/>
              <a:t>	de </a:t>
            </a:r>
            <a:r>
              <a:rPr lang="pt-BR" dirty="0"/>
              <a:t>imagens grandes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3F7E80B9-001F-224D-BB1B-0E9BBE0CC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100" y="526013"/>
            <a:ext cx="812800" cy="812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811D3A52-D3F9-D14F-97FC-0219DBF59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25" y="5367711"/>
            <a:ext cx="1418850" cy="14188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FCD0AEBA-3E25-654F-9CD3-7C325E453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627" y="2474685"/>
            <a:ext cx="6026969" cy="329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3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ACR </a:t>
            </a:r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Dialogs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Substitui os </a:t>
            </a:r>
            <a:r>
              <a:rPr lang="pt-BR" dirty="0" err="1"/>
              <a:t>dialogs</a:t>
            </a:r>
            <a:r>
              <a:rPr lang="pt-BR" dirty="0"/>
              <a:t> normais do </a:t>
            </a:r>
            <a:r>
              <a:rPr lang="pt-BR" dirty="0" err="1"/>
              <a:t>Xamarin.Forms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 err="1"/>
              <a:t>Action</a:t>
            </a:r>
            <a:r>
              <a:rPr lang="pt-BR" dirty="0"/>
              <a:t> </a:t>
            </a:r>
            <a:r>
              <a:rPr lang="pt-BR" dirty="0" err="1"/>
              <a:t>Sheet</a:t>
            </a:r>
            <a:endParaRPr lang="pt-BR" dirty="0"/>
          </a:p>
          <a:p>
            <a:r>
              <a:rPr lang="pt-BR" dirty="0" err="1"/>
              <a:t>Alert</a:t>
            </a:r>
            <a:endParaRPr lang="pt-BR" dirty="0"/>
          </a:p>
          <a:p>
            <a:r>
              <a:rPr lang="pt-BR" dirty="0" err="1"/>
              <a:t>Confirm</a:t>
            </a:r>
            <a:endParaRPr lang="pt-BR" dirty="0"/>
          </a:p>
          <a:p>
            <a:r>
              <a:rPr lang="pt-BR" dirty="0" err="1"/>
              <a:t>Loading</a:t>
            </a:r>
            <a:r>
              <a:rPr lang="pt-BR" dirty="0"/>
              <a:t>/</a:t>
            </a:r>
            <a:r>
              <a:rPr lang="pt-BR" dirty="0" err="1"/>
              <a:t>Progress</a:t>
            </a:r>
            <a:endParaRPr lang="pt-BR" dirty="0"/>
          </a:p>
          <a:p>
            <a:r>
              <a:rPr lang="pt-BR" dirty="0" err="1"/>
              <a:t>Toasts</a:t>
            </a:r>
            <a:endParaRPr lang="pt-BR" dirty="0"/>
          </a:p>
          <a:p>
            <a:r>
              <a:rPr lang="pt-BR" dirty="0"/>
              <a:t>Outros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39FCEEE4-EAC7-244F-8BE7-CF2FE4B7C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311" y="293688"/>
            <a:ext cx="1123950" cy="1123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F2250CE-50B5-824E-B6DD-0D32A67D2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991" y="2881917"/>
            <a:ext cx="5538788" cy="8886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A9923244-EC9A-5F47-B434-5EC1A2440E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8" b="56"/>
          <a:stretch/>
        </p:blipFill>
        <p:spPr>
          <a:xfrm>
            <a:off x="8989218" y="4130877"/>
            <a:ext cx="2119049" cy="206672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6C235C68-40ED-0C4A-AA52-8E7F2A894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840" y="4179897"/>
            <a:ext cx="2767693" cy="167890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3A141417-944F-DB4F-B84E-349D9653D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27" y="5604592"/>
            <a:ext cx="1244597" cy="124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0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Flex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26" y="1819515"/>
            <a:ext cx="10554574" cy="3636511"/>
          </a:xfrm>
        </p:spPr>
        <p:txBody>
          <a:bodyPr/>
          <a:lstStyle/>
          <a:p>
            <a:r>
              <a:rPr lang="pt-BR" dirty="0" smtClean="0"/>
              <a:t>Ícones, texto </a:t>
            </a:r>
            <a:r>
              <a:rPr lang="pt-BR" dirty="0"/>
              <a:t>ou os dois</a:t>
            </a:r>
          </a:p>
          <a:p>
            <a:r>
              <a:rPr lang="pt-BR" dirty="0"/>
              <a:t>Cores diferentes ao apertar</a:t>
            </a:r>
          </a:p>
          <a:p>
            <a:r>
              <a:rPr lang="pt-BR" dirty="0"/>
              <a:t>Eventos ao segurar ou soltar o botão</a:t>
            </a:r>
          </a:p>
          <a:p>
            <a:r>
              <a:rPr lang="pt-BR" dirty="0"/>
              <a:t>Botões arredondados</a:t>
            </a:r>
          </a:p>
          <a:p>
            <a:r>
              <a:rPr lang="pt-BR" dirty="0"/>
              <a:t>Bordas customizáveis</a:t>
            </a:r>
          </a:p>
          <a:p>
            <a:r>
              <a:rPr lang="pt-BR" dirty="0"/>
              <a:t>Botão </a:t>
            </a:r>
            <a:r>
              <a:rPr lang="pt-BR" dirty="0" smtClean="0"/>
              <a:t>transparente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EA751AAC-222E-2E4B-A9BB-D0AF1C964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036" y="456163"/>
            <a:ext cx="952500" cy="952500"/>
          </a:xfrm>
          <a:prstGeom prst="rect">
            <a:avLst/>
          </a:prstGeom>
        </p:spPr>
      </p:pic>
      <p:pic>
        <p:nvPicPr>
          <p:cNvPr id="7" name="Picture 5" descr="https://lh3.googleusercontent.com/-H55JDCXYrj4/Wtc2AXlK-cI/AAAAAAAAVZ0/m4wvJT2mEJotgVNe2etZxr4kZ44_YXQ5QCK8BGAs/s398/2018-04-18.jpg">
            <a:extLst>
              <a:ext uri="{FF2B5EF4-FFF2-40B4-BE49-F238E27FC236}">
                <a16:creationId xmlns="" xmlns:a16="http://schemas.microsoft.com/office/drawing/2014/main" id="{E7B5843C-7ECD-6F4D-A7C6-A2CD818F4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7049" y="5061371"/>
            <a:ext cx="1358902" cy="138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C29DCFDD-7425-D94D-B448-10AE637E8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00" y="2079623"/>
            <a:ext cx="3713162" cy="45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6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Floating </a:t>
            </a:r>
            <a:r>
              <a:rPr lang="pt-BR" dirty="0" err="1"/>
              <a:t>Action</a:t>
            </a:r>
            <a:r>
              <a:rPr lang="pt-BR" dirty="0"/>
              <a:t> </a:t>
            </a:r>
            <a:r>
              <a:rPr lang="pt-BR" dirty="0" smtClean="0"/>
              <a:t>Button (FAB)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Botão utilizado no Gmail</a:t>
            </a:r>
          </a:p>
          <a:p>
            <a:r>
              <a:rPr lang="pt-BR" dirty="0"/>
              <a:t>Geralmente </a:t>
            </a:r>
            <a:r>
              <a:rPr lang="pt-BR" dirty="0" smtClean="0"/>
              <a:t>existe </a:t>
            </a:r>
            <a:r>
              <a:rPr lang="pt-BR" dirty="0"/>
              <a:t>no </a:t>
            </a:r>
            <a:r>
              <a:rPr lang="pt-BR" dirty="0" err="1"/>
              <a:t>Android</a:t>
            </a:r>
            <a:endParaRPr lang="pt-BR" dirty="0"/>
          </a:p>
          <a:p>
            <a:r>
              <a:rPr lang="pt-BR" dirty="0"/>
              <a:t>Possibilidade de </a:t>
            </a:r>
            <a:r>
              <a:rPr lang="pt-BR" dirty="0" smtClean="0"/>
              <a:t>utilizar </a:t>
            </a:r>
            <a:r>
              <a:rPr lang="pt-BR" dirty="0"/>
              <a:t>no </a:t>
            </a:r>
            <a:r>
              <a:rPr lang="pt-BR" dirty="0" smtClean="0"/>
              <a:t>iOS</a:t>
            </a:r>
            <a:endParaRPr lang="pt-BR" dirty="0"/>
          </a:p>
          <a:p>
            <a:r>
              <a:rPr lang="pt-BR" dirty="0"/>
              <a:t>Fica </a:t>
            </a:r>
            <a:r>
              <a:rPr lang="pt-BR" dirty="0" smtClean="0"/>
              <a:t>“flutuando</a:t>
            </a:r>
            <a:r>
              <a:rPr lang="pt-BR" dirty="0"/>
              <a:t>” </a:t>
            </a:r>
            <a:r>
              <a:rPr lang="pt-BR" dirty="0" smtClean="0"/>
              <a:t>sob </a:t>
            </a:r>
            <a:r>
              <a:rPr lang="pt-BR" dirty="0"/>
              <a:t>outros controles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81107684-D767-A14F-BB2C-1B2E19919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912" y="2330866"/>
            <a:ext cx="2163764" cy="37055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877F45E8-C85A-E043-9694-7E6D794EA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0" y="5285956"/>
            <a:ext cx="1572044" cy="157204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FC827770-EFDB-4E43-89B2-491DACF4D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469" y="2414120"/>
            <a:ext cx="2052637" cy="362230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529" y="279157"/>
            <a:ext cx="1295075" cy="11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242</TotalTime>
  <Words>278</Words>
  <Application>Microsoft Office PowerPoint</Application>
  <PresentationFormat>Widescreen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2</vt:lpstr>
      <vt:lpstr>Quotable</vt:lpstr>
      <vt:lpstr>Plugins &amp; Controles para Xamarin.Forms</vt:lpstr>
      <vt:lpstr>It´s-a me Bertuzzi</vt:lpstr>
      <vt:lpstr>O que são plugins e controles customizados?</vt:lpstr>
      <vt:lpstr>Media Plugin</vt:lpstr>
      <vt:lpstr>Local Notifications Plugin</vt:lpstr>
      <vt:lpstr>FFImageLoading</vt:lpstr>
      <vt:lpstr>ACR User Dialogs</vt:lpstr>
      <vt:lpstr>Flex Button</vt:lpstr>
      <vt:lpstr>Floating Action Button (FAB)</vt:lpstr>
      <vt:lpstr>MultiSelect Listview</vt:lpstr>
      <vt:lpstr>Demo</vt:lpstr>
      <vt:lpstr>Obrigado / Duvidas?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Rodriguez</dc:creator>
  <cp:lastModifiedBy>Thiago Bertuzzi</cp:lastModifiedBy>
  <cp:revision>39</cp:revision>
  <dcterms:created xsi:type="dcterms:W3CDTF">2018-05-23T15:13:01Z</dcterms:created>
  <dcterms:modified xsi:type="dcterms:W3CDTF">2018-06-06T19:56:16Z</dcterms:modified>
</cp:coreProperties>
</file>